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03FF3-4DFA-4674-B4C4-F9C14B00DC4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1153-1D22-43C4-B1D9-7AC2675AB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4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C1AB4-79E6-D857-4414-0F9ECEF9C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559A3-C62E-341A-0DA3-3C72752CD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9DFE7-D6E4-9D98-056F-4FA6BF45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DA0DC-4CB6-BE16-5F37-89EDFB24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18AF2-FBFF-DDDC-B647-B2DC68E7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96F9-8641-82A6-A5B8-38277CEE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DC1A2-354F-FB73-D971-4E959CFC2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A392B-3B5D-70AF-F214-1E4F063A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6D131-E9AF-73A5-4BA1-14AA07D7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EFABE-3429-049E-CA83-77596F05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541313-CA1A-8EDB-C19D-736825A2C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86D61B-8180-864A-A641-B61A494B9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97E16-672C-8D07-FFDF-AB9379AE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2C041-F5A9-B5E4-88EC-18C7BAC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6164B-CEE5-C62B-C2EC-83D2F5BC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C5907-531A-4713-B83C-B5806F89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86A40-33FE-0DF9-E996-DE070BF8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4721A-E385-7C60-1A82-4EF3D3F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E0018-4218-FC82-400E-9CC8F9AB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267F2-F1B3-FD18-9245-1B40FDA2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7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CC859-98DA-AB5E-E4B5-99F7A8A8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6E5DD-1044-58D5-A06D-219BC356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D0425-B0BC-A1A7-988A-2DEE2DCE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63A68-72EB-34CC-8152-FFFEA0FE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494CE-0937-8D3A-20E8-000D2CC4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21CFC-4FBD-96F8-38FD-C68011AF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DF69B-DBAD-A6D2-BF86-42F6F2890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DA1900-F270-703F-4528-A1E5D5AC0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23307-4CF3-23AB-218F-72E5413B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1AB53-48F0-2BE2-7C69-2324C963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CAD5E-BE0A-AF7F-8711-B5DAE1D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48293-1FD1-4E22-F91A-EBEB5CB2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E594F-2F69-0082-1608-8BCE3DCD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F6E39C-1BA2-E042-9295-039BB1E73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14B1BD-42DA-5D89-BECA-35A8027A2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C98774-4936-403D-E3FE-EB0159E4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486F9F-1348-40C2-FC6E-5C09ADCD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7E24A5-B4F1-BB3A-CAE4-F1A54C99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22475A-A0CE-5B78-D01A-B74092A6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A873D-B2F9-864F-F08C-1E29D67F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1AE475-690D-A3FC-23E9-8C3656E7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F64597-BBF0-6306-D078-23C5DFB7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588AF9-2E5C-7E70-6186-6DD2964E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6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3EE84A-5DEC-FEE9-6626-701D5E8D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59804-2422-1117-1310-EFC1A2B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EB66A-1AD8-C492-ACA9-852F302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6EC8A-5C3E-4F13-F02E-B31F017F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85546-0AB8-2A82-ACE4-BDF8DF14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DA20C-ECC6-AE9C-8447-B33E39272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AF5A4-CB7D-0BB5-D744-8822A1F0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00177F-05B0-79FC-5BBC-E984491F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03B43-0FDA-FC4F-41D7-5C235513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2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D64AF-FE26-B402-ABE9-50F0E9B7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E29366-42EB-9172-4231-A7C33E089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620A7A-9AC4-A1F7-E4AE-5E88B3D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8A900-795B-ECF9-C306-575DB2B6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1D9EA-3649-A62D-FDA3-B6B6BF82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59F8A-0A56-5196-324D-2BC3612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3DD22-E241-F5D3-54F7-853AEBEC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72968-DF48-6088-4FD9-D928DDC8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431E8-C078-984F-004C-5BD5BD758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64A8-2273-4169-83F8-8C767BA6A6F2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934A2-7D42-B54A-24BB-85763EA6E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4BE16E-83F6-9B0B-635D-FBB5C57E8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906E-870C-48CD-8019-7B966F654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CF25B-78F4-12A6-F8D2-27BF5CA6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691"/>
            <a:ext cx="12192000" cy="116349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учреждение образования</a:t>
            </a:r>
            <a:b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Гимназия № 3 г. Борисова»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6C0133-ED49-248F-2797-433BB4FC7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A8722A-F464-6D5A-8D9B-E960FE7E7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09744"/>
              </p:ext>
            </p:extLst>
          </p:nvPr>
        </p:nvGraphicFramePr>
        <p:xfrm>
          <a:off x="-61711" y="1288189"/>
          <a:ext cx="12253711" cy="584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34774" imgH="7528608" progId="Word.Document.12">
                  <p:embed/>
                </p:oleObj>
              </mc:Choice>
              <mc:Fallback>
                <p:oleObj name="Document" r:id="rId2" imgW="10634774" imgH="7528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711" y="1288189"/>
                        <a:ext cx="12253711" cy="584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84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C53F8-24DD-248D-3072-6E158DB9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365125"/>
            <a:ext cx="5905499" cy="132556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Гостями «Школы Активного Гражданина» стали председатель Борисовской организации «Белая Русь» Васильев В.Д. и начальник курса ИИПК МЧС Фролов С.М.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9B0DE09-8646-78E4-A0D0-155E222EA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/>
          <a:stretch/>
        </p:blipFill>
        <p:spPr>
          <a:xfrm>
            <a:off x="6096000" y="3316001"/>
            <a:ext cx="3263500" cy="317687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EF081F2C-EAF0-7608-61A9-81BBD28E3C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6" r="28561" b="34790"/>
          <a:stretch/>
        </p:blipFill>
        <p:spPr>
          <a:xfrm>
            <a:off x="8718703" y="1782617"/>
            <a:ext cx="3234550" cy="219594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E24C36-643B-5EC5-8485-43DAF75D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00" y="148117"/>
            <a:ext cx="3774309" cy="67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CA7E0-464D-1944-889F-60C79859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82" y="365126"/>
            <a:ext cx="6192982" cy="112532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Гостями «Школы Активного Гражданина» стали  настоятель храма Святой Живоначальной Троицы протоиерей Георгий и врач-акушер-гинеколог </a:t>
            </a:r>
            <a:r>
              <a:rPr lang="ru-RU" sz="1800" b="1" dirty="0" err="1">
                <a:latin typeface="Arial Black" panose="020B0A04020102020204" pitchFamily="34" charset="0"/>
              </a:rPr>
              <a:t>Дащинская</a:t>
            </a:r>
            <a:r>
              <a:rPr lang="ru-RU" sz="1800" b="1" dirty="0">
                <a:latin typeface="Arial Black" panose="020B0A04020102020204" pitchFamily="34" charset="0"/>
              </a:rPr>
              <a:t> Е.Н.</a:t>
            </a:r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ED6863-71EE-67C0-C88A-4C1752433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33535" r="39764" b="23839"/>
          <a:stretch/>
        </p:blipFill>
        <p:spPr>
          <a:xfrm>
            <a:off x="7756231" y="4001294"/>
            <a:ext cx="2230583" cy="2923309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1FAE3BB-32C1-8C54-4FE4-5CA5D85F6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0899" r="16675"/>
          <a:stretch/>
        </p:blipFill>
        <p:spPr>
          <a:xfrm>
            <a:off x="9481136" y="1490445"/>
            <a:ext cx="2447628" cy="387710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F6F6DF-36A9-A9EC-51A5-1B268F506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50" y="1888476"/>
            <a:ext cx="2670463" cy="3560617"/>
          </a:xfrm>
          <a:prstGeom prst="rect">
            <a:avLst/>
          </a:prstGeo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5CE29273-9A52-9B38-6E3C-12FB8D036C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81372" y="0"/>
            <a:ext cx="3819228" cy="67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C67EE-70FF-E86D-848A-89B1357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0" y="365125"/>
            <a:ext cx="5981700" cy="13255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Гостем </a:t>
            </a:r>
            <a:r>
              <a:rPr lang="ru-RU" sz="1800" b="1" dirty="0">
                <a:latin typeface="Arial Black" panose="020B0A04020102020204" pitchFamily="34" charset="0"/>
              </a:rPr>
              <a:t>«Школы Активного Гражданина» стал начальник отдела кадров ОАО «140 ремонтный завод» </a:t>
            </a:r>
            <a:r>
              <a:rPr lang="ru-RU" sz="1800" b="1" dirty="0" err="1">
                <a:latin typeface="Arial Black" panose="020B0A04020102020204" pitchFamily="34" charset="0"/>
              </a:rPr>
              <a:t>Голдышева</a:t>
            </a:r>
            <a:r>
              <a:rPr lang="ru-RU" sz="1800" b="1" dirty="0">
                <a:latin typeface="Arial Black" panose="020B0A04020102020204" pitchFamily="34" charset="0"/>
              </a:rPr>
              <a:t> Лариса Викторовна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D65874-D5D9-036D-4A36-64D0FEA777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3" y="3175000"/>
            <a:ext cx="2488406" cy="33178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20E5411-59F8-34FA-81E5-6164B7C22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19" y="1649412"/>
            <a:ext cx="2288381" cy="305117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D8C1F-9B01-8414-4AAB-088EC2EC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35" y="126735"/>
            <a:ext cx="3712665" cy="66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11989-C4AD-EB34-1E16-4DAF6B43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382" y="273508"/>
            <a:ext cx="5811982" cy="132556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Гостями </a:t>
            </a:r>
            <a:r>
              <a:rPr lang="ru-RU" sz="1800" b="1" dirty="0">
                <a:latin typeface="Arial Black" panose="020B0A04020102020204" pitchFamily="34" charset="0"/>
              </a:rPr>
              <a:t>«Школы Активного Гражданина» стали п</a:t>
            </a:r>
            <a:r>
              <a:rPr lang="ru-RU" sz="1800" dirty="0">
                <a:latin typeface="Arial Black" panose="020B0A04020102020204" pitchFamily="34" charset="0"/>
              </a:rPr>
              <a:t>оэты Петрушенко К.С. и </a:t>
            </a:r>
            <a:r>
              <a:rPr lang="ru-RU" sz="1800" dirty="0" err="1">
                <a:latin typeface="Arial Black" panose="020B0A04020102020204" pitchFamily="34" charset="0"/>
              </a:rPr>
              <a:t>Полубинским</a:t>
            </a:r>
            <a:r>
              <a:rPr lang="ru-RU" sz="1800" dirty="0">
                <a:latin typeface="Arial Black" panose="020B0A04020102020204" pitchFamily="34" charset="0"/>
              </a:rPr>
              <a:t> В.В., участники литературного объединения «</a:t>
            </a:r>
            <a:r>
              <a:rPr lang="ru-RU" sz="1800" dirty="0" err="1">
                <a:latin typeface="Arial Black" panose="020B0A04020102020204" pitchFamily="34" charset="0"/>
              </a:rPr>
              <a:t>Натхненне</a:t>
            </a:r>
            <a:r>
              <a:rPr lang="ru-RU" sz="1800" dirty="0">
                <a:latin typeface="Arial Black" panose="020B0A04020102020204" pitchFamily="34" charset="0"/>
              </a:rPr>
              <a:t>» Борисовской центральной районной библиотеки им. И.Х. </a:t>
            </a:r>
            <a:r>
              <a:rPr lang="ru-RU" sz="1800" dirty="0" err="1">
                <a:latin typeface="Arial Black" panose="020B0A04020102020204" pitchFamily="34" charset="0"/>
              </a:rPr>
              <a:t>Колодеева</a:t>
            </a:r>
            <a:r>
              <a:rPr lang="ru-RU" sz="18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CEE3EB-EB28-2F7C-07C5-23F792FE8F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659" y="0"/>
            <a:ext cx="3821541" cy="67938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5F5649-FE18-36CE-2D6F-21BA753E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0" r="24157"/>
          <a:stretch/>
        </p:blipFill>
        <p:spPr>
          <a:xfrm>
            <a:off x="4444029" y="2219746"/>
            <a:ext cx="2805546" cy="1995054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7DFEBA-6E7D-12BF-C39C-33B1EEA6D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/>
          <a:stretch/>
        </p:blipFill>
        <p:spPr>
          <a:xfrm>
            <a:off x="6744850" y="4344861"/>
            <a:ext cx="5181600" cy="223963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64717C-2DFB-0B05-B050-BFDCC4BC6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b="42321"/>
          <a:stretch/>
        </p:blipFill>
        <p:spPr>
          <a:xfrm>
            <a:off x="7426405" y="1868012"/>
            <a:ext cx="4610881" cy="17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54C9-94B2-4184-679A-8A495357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5597236" cy="169068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Гостем «Школы Активного Гражданина» стала руководитель музея образования Борисовского района «Память» </a:t>
            </a:r>
            <a:r>
              <a:rPr lang="ru-RU" sz="1800" dirty="0" err="1">
                <a:latin typeface="Arial Black" panose="020B0A04020102020204" pitchFamily="34" charset="0"/>
              </a:rPr>
              <a:t>Кранцевич</a:t>
            </a:r>
            <a:r>
              <a:rPr lang="ru-RU" sz="1800" dirty="0">
                <a:latin typeface="Arial Black" panose="020B0A04020102020204" pitchFamily="34" charset="0"/>
              </a:rPr>
              <a:t> З.С.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847EF4-AA61-832E-BB8B-8BCA379027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3793832" cy="6744592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FD9AB32-9E28-95BA-17E7-69D0E8B421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690688"/>
            <a:ext cx="3276600" cy="4368801"/>
          </a:xfrm>
        </p:spPr>
      </p:pic>
    </p:spTree>
    <p:extLst>
      <p:ext uri="{BB962C8B-B14F-4D97-AF65-F5344CB8AC3E}">
        <p14:creationId xmlns:p14="http://schemas.microsoft.com/office/powerpoint/2010/main" val="372541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97C5-2022-BFBE-3E38-FD7AAD6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4" y="365125"/>
            <a:ext cx="6587835" cy="132556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Гостем «Школы Активного Гражданина» стали заместитель командира батальона по идеологической работе 7-го </a:t>
            </a:r>
            <a:r>
              <a:rPr lang="ru-RU" sz="1800" dirty="0" err="1">
                <a:latin typeface="Arial Black" panose="020B0A04020102020204" pitchFamily="34" charset="0"/>
              </a:rPr>
              <a:t>Торуньского</a:t>
            </a:r>
            <a:r>
              <a:rPr lang="ru-RU" sz="1800" dirty="0">
                <a:latin typeface="Arial Black" panose="020B0A04020102020204" pitchFamily="34" charset="0"/>
              </a:rPr>
              <a:t>  инженерного полка  майор Науменко Д.В. и военнослужащие срочной службы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2AF68C-6EDF-586A-A1EF-ECA4FB889D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1950843"/>
            <a:ext cx="3105765" cy="23235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FA7A6B-D69D-FBE3-8B06-0B5C7BA8D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76" y="1857326"/>
            <a:ext cx="3355770" cy="251053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2E332-000B-0B58-03CA-0A6165E2B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92" y="4534499"/>
            <a:ext cx="3105765" cy="232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2791D8-06FB-70C1-730F-E3970F143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-1"/>
            <a:ext cx="3872346" cy="68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533A8-9102-E91B-C5C3-9C1F9EDD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812" y="581891"/>
            <a:ext cx="6700987" cy="1108797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Гостями </a:t>
            </a:r>
            <a:r>
              <a:rPr lang="ru-RU" sz="1800" dirty="0">
                <a:latin typeface="Arial Black" panose="020B0A04020102020204" pitchFamily="34" charset="0"/>
              </a:rPr>
              <a:t>«Школы Активного Гражданина» стали </a:t>
            </a:r>
            <a:r>
              <a:rPr lang="ru-RU" sz="1800" b="1" dirty="0" err="1">
                <a:latin typeface="Arial Black" panose="020B0A04020102020204" pitchFamily="34" charset="0"/>
              </a:rPr>
              <a:t>Мандрик</a:t>
            </a:r>
            <a:r>
              <a:rPr lang="ru-RU" sz="1800" b="1" dirty="0">
                <a:latin typeface="Arial Black" panose="020B0A04020102020204" pitchFamily="34" charset="0"/>
              </a:rPr>
              <a:t> Егор Алексеевич, заместитель начальника Управления по образованию Борисовского райисполкома, депутат Борисовского районного Совета депутатов двадцать девятого созыва, и </a:t>
            </a:r>
            <a:r>
              <a:rPr lang="ru-RU" sz="1800" b="1" dirty="0" err="1">
                <a:latin typeface="Arial Black" panose="020B0A04020102020204" pitchFamily="34" charset="0"/>
              </a:rPr>
              <a:t>Кирик</a:t>
            </a:r>
            <a:r>
              <a:rPr lang="ru-RU" sz="1800" b="1" dirty="0">
                <a:latin typeface="Arial Black" panose="020B0A04020102020204" pitchFamily="34" charset="0"/>
              </a:rPr>
              <a:t> Ирина Валерьевна, директор Государственного учреждения образования «Гимназия № 3 г. Борисова», депутат Борисовского районного Совета депутатов двадцать девятого созыва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E1F7A8B-9F09-2DFE-443F-20BA5C754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67" y="2147312"/>
            <a:ext cx="3793833" cy="28453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335C002-8DBB-D966-CEBE-E7D57052E2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132" y="0"/>
            <a:ext cx="3793832" cy="67445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6C733C-1534-715E-2FB9-813B5043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7659"/>
          <a:stretch/>
        </p:blipFill>
        <p:spPr>
          <a:xfrm>
            <a:off x="7221685" y="4710545"/>
            <a:ext cx="3047998" cy="19257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DAB754-F32B-EB6A-9203-ADE18655E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71" y="2185412"/>
            <a:ext cx="3150589" cy="28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ACBA2-B1A6-52EC-37FF-64B64DCD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26" y="365125"/>
            <a:ext cx="5936673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Гостями </a:t>
            </a:r>
            <a:r>
              <a:rPr lang="ru-RU" sz="1800" dirty="0">
                <a:latin typeface="Arial Black" panose="020B0A04020102020204" pitchFamily="34" charset="0"/>
              </a:rPr>
              <a:t>«Школы Активного Гражданина» стали заведующая кардиологического отделения УЗ «Борисовская центральная районная больницы» </a:t>
            </a:r>
            <a:r>
              <a:rPr lang="ru-RU" sz="1800" dirty="0" err="1">
                <a:latin typeface="Arial Black" panose="020B0A04020102020204" pitchFamily="34" charset="0"/>
              </a:rPr>
              <a:t>Юдчиц</a:t>
            </a:r>
            <a:r>
              <a:rPr lang="ru-RU" sz="1800" dirty="0">
                <a:latin typeface="Arial Black" panose="020B0A04020102020204" pitchFamily="34" charset="0"/>
              </a:rPr>
              <a:t> Т. В., преподаватель Андреева Л.Г. и выпускники УО «Борисовского государственный медицинский колледж»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DD151D-A150-ED2F-8F4C-D35DD3583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186" y="0"/>
            <a:ext cx="3835395" cy="6818482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B6F31C7-D263-1F65-DE31-03D7F4EBF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5" b="11560"/>
          <a:stretch/>
        </p:blipFill>
        <p:spPr>
          <a:xfrm>
            <a:off x="7996418" y="3264766"/>
            <a:ext cx="3991606" cy="322810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E8591-7D0B-999C-DF3F-37078B9F0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4" b="25977"/>
          <a:stretch/>
        </p:blipFill>
        <p:spPr>
          <a:xfrm>
            <a:off x="5289973" y="2031711"/>
            <a:ext cx="3345873" cy="24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0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254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Документ Microsoft Word</vt:lpstr>
      <vt:lpstr>Государственное учреждение образования  Гимназия № 3 г. Борисова»</vt:lpstr>
      <vt:lpstr>Гостями «Школы Активного Гражданина» стали председатель Борисовской организации «Белая Русь» Васильев В.Д. и начальник курса ИИПК МЧС Фролов С.М. </vt:lpstr>
      <vt:lpstr>Гостями «Школы Активного Гражданина» стали  настоятель храма Святой Живоначальной Троицы протоиерей Георгий и врач-акушер-гинеколог Дащинская Е.Н.</vt:lpstr>
      <vt:lpstr>Гостем «Школы Активного Гражданина» стал начальник отдела кадров ОАО «140 ремонтный завод» Голдышева Лариса Викторовна</vt:lpstr>
      <vt:lpstr>Гостями «Школы Активного Гражданина» стали поэты Петрушенко К.С. и Полубинским В.В., участники литературного объединения «Натхненне» Борисовской центральной районной библиотеки им. И.Х. Колодеева </vt:lpstr>
      <vt:lpstr>Гостем «Школы Активного Гражданина» стала руководитель музея образования Борисовского района «Память» Кранцевич З.С.</vt:lpstr>
      <vt:lpstr>Гостем «Школы Активного Гражданина» стали заместитель командира батальона по идеологической работе 7-го Торуньского  инженерного полка  майор Науменко Д.В. и военнослужащие срочной службы</vt:lpstr>
      <vt:lpstr>Гостями «Школы Активного Гражданина» стали Мандрик Егор Алексеевич, заместитель начальника Управления по образованию Борисовского райисполкома, депутат Борисовского районного Совета депутатов двадцать девятого созыва, и Кирик Ирина Валерьевна, директор Государственного учреждения образования «Гимназия № 3 г. Борисова», депутат Борисовского районного Совета депутатов двадцать девятого созыва</vt:lpstr>
      <vt:lpstr>Гостями «Школы Активного Гражданина» стали заведующая кардиологического отделения УЗ «Борисовская центральная районная больницы» Юдчиц Т. В., преподаватель Андреева Л.Г. и выпускники УО «Борисовского государственный медицинский колледж»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Гимназия № 3 г. Борисова»</dc:title>
  <dc:creator>Крышень Н.А.</dc:creator>
  <cp:lastModifiedBy>Крышень Н.А.</cp:lastModifiedBy>
  <cp:revision>1</cp:revision>
  <dcterms:created xsi:type="dcterms:W3CDTF">2024-05-10T12:05:59Z</dcterms:created>
  <dcterms:modified xsi:type="dcterms:W3CDTF">2024-05-10T12:31:51Z</dcterms:modified>
</cp:coreProperties>
</file>